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3" r:id="rId2"/>
    <p:sldId id="295" r:id="rId3"/>
    <p:sldId id="296" r:id="rId4"/>
  </p:sldIdLst>
  <p:sldSz cx="9144000" cy="6858000" type="screen4x3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DAA5C-5631-4089-B626-BFF7ED17CC2D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761EC-C904-44D7-8D2C-B273FF8B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69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DDA4F-4DD3-4C6C-8069-EB22AD2457D6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08125" y="1128713"/>
            <a:ext cx="4060825" cy="3046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344988"/>
            <a:ext cx="5661025" cy="3554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5675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575675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2A78D-8036-42AD-ACF5-20893B4B8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70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00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7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18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360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76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20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1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52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986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00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8D321-6790-41CF-88D2-0C2791EE0661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24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152400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/>
              <a:t>基督生平第八部 新世界的開始</a:t>
            </a:r>
            <a:br>
              <a:rPr lang="en-US" altLang="zh-TW" sz="3600" b="1" dirty="0"/>
            </a:br>
            <a:r>
              <a:rPr lang="zh-TW" altLang="en-US" sz="3600" b="1" dirty="0"/>
              <a:t>第四十六章 復活與顯現</a:t>
            </a:r>
            <a:endParaRPr 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486400"/>
          </a:xfrm>
        </p:spPr>
        <p:txBody>
          <a:bodyPr>
            <a:normAutofit/>
          </a:bodyPr>
          <a:lstStyle/>
          <a:p>
            <a:r>
              <a:rPr lang="zh-TW" altLang="en-US" sz="2000" b="1" dirty="0"/>
              <a:t>引言</a:t>
            </a:r>
            <a:endParaRPr lang="en-US" altLang="zh-TW" sz="2000" b="1" dirty="0"/>
          </a:p>
          <a:p>
            <a:pPr lvl="1">
              <a:lnSpc>
                <a:spcPct val="120000"/>
              </a:lnSpc>
            </a:pPr>
            <a:r>
              <a:rPr lang="zh-TW" altLang="en-US" sz="1800" b="1" dirty="0"/>
              <a:t>主從死裏復活了！因著祂的復活，所有信靠祂的人，也將與祂一同復活，將人生提昇到更高更美的境界之中</a:t>
            </a:r>
            <a:endParaRPr lang="en-US" altLang="zh-TW" sz="1800" b="1" dirty="0"/>
          </a:p>
          <a:p>
            <a:pPr>
              <a:lnSpc>
                <a:spcPct val="120000"/>
              </a:lnSpc>
            </a:pPr>
            <a:r>
              <a:rPr lang="zh-TW" altLang="en-US" sz="2000" b="1" dirty="0"/>
              <a:t>復活的清晨</a:t>
            </a:r>
            <a:endParaRPr lang="en-US" altLang="zh-TW" sz="2000" b="1" dirty="0"/>
          </a:p>
          <a:p>
            <a:pPr lvl="1">
              <a:lnSpc>
                <a:spcPct val="120000"/>
              </a:lnSpc>
            </a:pPr>
            <a:r>
              <a:rPr lang="zh-TW" altLang="en-US" sz="1800" b="1" u="sng" dirty="0"/>
              <a:t>驚天動地的大事：</a:t>
            </a:r>
            <a:r>
              <a:rPr lang="zh-TW" altLang="en-US" sz="1800" b="1" dirty="0"/>
              <a:t>地大震動，天使顯現，墳墓空了</a:t>
            </a:r>
            <a:endParaRPr lang="en-US" altLang="zh-TW" sz="1800" b="1" dirty="0"/>
          </a:p>
          <a:p>
            <a:pPr lvl="1">
              <a:lnSpc>
                <a:spcPct val="120000"/>
              </a:lnSpc>
            </a:pPr>
            <a:r>
              <a:rPr lang="zh-TW" altLang="en-US" sz="1800" b="1" u="sng" dirty="0"/>
              <a:t>朝見墳墓的婦女：</a:t>
            </a:r>
            <a:r>
              <a:rPr lang="zh-TW" altLang="en-US" sz="1800" b="1" dirty="0"/>
              <a:t> 第ㄧ批見證空墳墓與聽見主復活的乃是ㄧ群婦女</a:t>
            </a:r>
            <a:endParaRPr lang="en-US" altLang="zh-TW" sz="1800" b="1" dirty="0"/>
          </a:p>
          <a:p>
            <a:pPr lvl="1">
              <a:lnSpc>
                <a:spcPct val="120000"/>
              </a:lnSpc>
            </a:pPr>
            <a:r>
              <a:rPr lang="zh-TW" altLang="en-US" sz="1800" b="1" u="sng" dirty="0"/>
              <a:t>疑信參半的門徒：</a:t>
            </a:r>
            <a:r>
              <a:rPr lang="zh-TW" altLang="en-US" sz="1800" b="1" dirty="0"/>
              <a:t>彼得見了墓內情景，驚愕納悶；約翰見了此情景，就信了</a:t>
            </a:r>
            <a:endParaRPr lang="en-US" altLang="zh-TW" sz="1800" b="1" dirty="0"/>
          </a:p>
          <a:p>
            <a:pPr lvl="1">
              <a:lnSpc>
                <a:spcPct val="120000"/>
              </a:lnSpc>
            </a:pPr>
            <a:r>
              <a:rPr lang="zh-TW" altLang="en-US" sz="1800" b="1" u="sng" dirty="0"/>
              <a:t>掩蓋真相的仇敵：</a:t>
            </a:r>
            <a:r>
              <a:rPr lang="zh-TW" altLang="en-US" sz="1800" b="1" dirty="0"/>
              <a:t>祭司長及長老則編造謊言，說屍體被偷走了</a:t>
            </a:r>
            <a:endParaRPr lang="en-US" altLang="zh-TW" sz="1800" b="1" dirty="0"/>
          </a:p>
          <a:p>
            <a:pPr>
              <a:lnSpc>
                <a:spcPct val="120000"/>
              </a:lnSpc>
            </a:pPr>
            <a:r>
              <a:rPr lang="zh-TW" altLang="en-US" sz="2000" b="1" dirty="0"/>
              <a:t>第一次復活後的顯現：向抹大拉的馬利亞</a:t>
            </a:r>
            <a:endParaRPr lang="en-US" altLang="zh-TW" sz="2000" b="1" dirty="0"/>
          </a:p>
          <a:p>
            <a:pPr lvl="1">
              <a:lnSpc>
                <a:spcPct val="120000"/>
              </a:lnSpc>
            </a:pPr>
            <a:r>
              <a:rPr lang="zh-TW" altLang="en-US" sz="1800" b="1" dirty="0"/>
              <a:t>主第一個向她顯現，乃是因為祂要安慰一顆火熱愛祂的破碎之心</a:t>
            </a:r>
            <a:endParaRPr lang="en-US" altLang="zh-TW" sz="1800" b="1" dirty="0"/>
          </a:p>
          <a:p>
            <a:pPr>
              <a:lnSpc>
                <a:spcPct val="120000"/>
              </a:lnSpc>
            </a:pPr>
            <a:r>
              <a:rPr lang="zh-TW" altLang="en-US" sz="2000" b="1" dirty="0"/>
              <a:t>第二次復活後的顯現：向眾婦女</a:t>
            </a:r>
            <a:endParaRPr lang="en-US" sz="2000" dirty="0"/>
          </a:p>
          <a:p>
            <a:pPr lvl="1">
              <a:lnSpc>
                <a:spcPct val="120000"/>
              </a:lnSpc>
            </a:pPr>
            <a:r>
              <a:rPr lang="zh-TW" altLang="en-US" sz="1800" b="1" dirty="0"/>
              <a:t>這群婦女對主都有貞純的愛心，但對主的復活，卻缺乏信心。</a:t>
            </a:r>
            <a:endParaRPr lang="en-US" altLang="zh-TW" sz="1800" b="1" dirty="0"/>
          </a:p>
          <a:p>
            <a:pPr lvl="1">
              <a:lnSpc>
                <a:spcPct val="120000"/>
              </a:lnSpc>
            </a:pPr>
            <a:r>
              <a:rPr lang="zh-TW" altLang="en-US" sz="1800" b="1" dirty="0"/>
              <a:t>天使吩咐她們速將復活佳音告訴門徒。當她們離開墳墓，跑去報告門徒時，主向她們親自顯現。她們從此化憂為樂，為主作見証</a:t>
            </a:r>
            <a:endParaRPr lang="en-US" sz="1800" dirty="0"/>
          </a:p>
          <a:p>
            <a:pPr>
              <a:lnSpc>
                <a:spcPct val="120000"/>
              </a:lnSpc>
            </a:pPr>
            <a:endParaRPr lang="en-US" sz="1900" dirty="0"/>
          </a:p>
          <a:p>
            <a:pPr>
              <a:lnSpc>
                <a:spcPct val="120000"/>
              </a:lnSpc>
            </a:pP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255084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zh-TW" altLang="en-US" sz="3200" b="1" dirty="0"/>
              <a:t>基督生平第八部 新世界的開始</a:t>
            </a:r>
            <a:br>
              <a:rPr lang="en-US" altLang="zh-TW" sz="3200" b="1" dirty="0"/>
            </a:br>
            <a:r>
              <a:rPr lang="zh-TW" altLang="en-US" sz="3200" b="1" dirty="0"/>
              <a:t>第四十六章 復活與顯現（續）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r>
              <a:rPr lang="zh-TW" altLang="en-US" sz="2000" b="1" dirty="0"/>
              <a:t>第三次復活後的顯現：向彼得</a:t>
            </a:r>
            <a:endParaRPr lang="en-US" sz="2000" b="1" dirty="0"/>
          </a:p>
          <a:p>
            <a:r>
              <a:rPr lang="zh-TW" altLang="en-US" sz="2000" b="1" dirty="0"/>
              <a:t>第四次復活後的顯現：向前往以馬忤斯途中的二門徒</a:t>
            </a:r>
            <a:endParaRPr lang="en-US" altLang="zh-TW" sz="2000" b="1" dirty="0"/>
          </a:p>
          <a:p>
            <a:pPr lvl="1"/>
            <a:r>
              <a:rPr lang="zh-TW" altLang="en-US" sz="1800" b="1" dirty="0"/>
              <a:t>主在復活當天，向他們顯現，而且與他們同行，與他們談道，直到與他們同吃晚飯時才突然不見了</a:t>
            </a:r>
            <a:endParaRPr lang="en-US" altLang="zh-TW" sz="1800" b="1" dirty="0"/>
          </a:p>
          <a:p>
            <a:pPr lvl="1"/>
            <a:r>
              <a:rPr lang="zh-TW" altLang="en-US" sz="1800" b="1" dirty="0"/>
              <a:t>主將祂的使命與全備的救恩教導他們。聴完道後，帶著無比的信心與盼望，這兩位門徒立時起身返回耶路撒冷去</a:t>
            </a:r>
            <a:endParaRPr lang="en-US" sz="1800" b="1" dirty="0"/>
          </a:p>
          <a:p>
            <a:r>
              <a:rPr lang="zh-TW" altLang="en-US" sz="2000" b="1" dirty="0"/>
              <a:t>第五次復活後的顯現：向眾使徒</a:t>
            </a:r>
            <a:endParaRPr lang="en-US" altLang="zh-TW" sz="2000" b="1" dirty="0"/>
          </a:p>
          <a:p>
            <a:pPr lvl="1"/>
            <a:r>
              <a:rPr lang="zh-TW" altLang="en-US" sz="1800" b="1" dirty="0"/>
              <a:t>主復活那日的夜晚，顯現在使徒的聚會當中，去除他們ㄧ切的不平安</a:t>
            </a:r>
            <a:endParaRPr lang="en-US" altLang="zh-TW" sz="1800" b="1" dirty="0"/>
          </a:p>
          <a:p>
            <a:pPr lvl="1"/>
            <a:r>
              <a:rPr lang="zh-TW" altLang="en-US" sz="1800" b="1" dirty="0"/>
              <a:t>主隨後賜下使命，並且裝備他們；祂向使徒們吹一口氣説，你們受聖靈</a:t>
            </a:r>
            <a:endParaRPr lang="en-US" altLang="zh-TW" sz="1800" b="1" dirty="0"/>
          </a:p>
          <a:p>
            <a:pPr lvl="1"/>
            <a:r>
              <a:rPr lang="zh-TW" altLang="en-US" sz="1800" b="1" dirty="0"/>
              <a:t>未參加聚會的多馬表示對主復活的懷疑</a:t>
            </a:r>
            <a:endParaRPr lang="en-US" sz="1800" b="1" dirty="0"/>
          </a:p>
          <a:p>
            <a:r>
              <a:rPr lang="zh-TW" altLang="en-US" sz="2000" b="1" dirty="0"/>
              <a:t>主復活後第六次顯現：再向眾使徒，特別是為多馬</a:t>
            </a:r>
            <a:endParaRPr lang="en-US" altLang="zh-TW" sz="2000" b="1" dirty="0"/>
          </a:p>
          <a:p>
            <a:pPr lvl="1"/>
            <a:r>
              <a:rPr lang="zh-TW" altLang="en-US" sz="1800" b="1" dirty="0"/>
              <a:t>主在復活後第八天，再次向聚集一起聚會的使徒顯現。這次多馬亦在場</a:t>
            </a:r>
            <a:endParaRPr lang="en-US" altLang="zh-TW" sz="1800" b="1" dirty="0"/>
          </a:p>
          <a:p>
            <a:pPr lvl="1"/>
            <a:r>
              <a:rPr lang="zh-TW" altLang="en-US" sz="1800" b="1" dirty="0"/>
              <a:t>主對多馬説： 伸過你的指頭來，摸我的手；伸出你的手來，探入我的肋旁。不要疑惑，總要信</a:t>
            </a:r>
            <a:endParaRPr lang="en-US" altLang="zh-TW" sz="1800" b="1" dirty="0"/>
          </a:p>
          <a:p>
            <a:pPr lvl="1"/>
            <a:r>
              <a:rPr lang="zh-TW" altLang="en-US" sz="1800" b="1" dirty="0"/>
              <a:t>多馬即時俯伏在主腳前敬拜說：我的主！我的神</a:t>
            </a:r>
            <a:endParaRPr lang="en-US" sz="1800" dirty="0"/>
          </a:p>
          <a:p>
            <a:pPr lvl="1"/>
            <a:r>
              <a:rPr lang="zh-TW" altLang="en-US" sz="1800" b="1" dirty="0"/>
              <a:t>主以此教導眾人：那沒有看見就信的，有福了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255059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zh-TW" altLang="en-US" sz="3200" b="1" dirty="0"/>
              <a:t>基督生平第八部 新世界的開始</a:t>
            </a:r>
            <a:br>
              <a:rPr lang="en-US" altLang="zh-TW" sz="3200" b="1" dirty="0"/>
            </a:br>
            <a:r>
              <a:rPr lang="zh-TW" altLang="en-US" sz="3200" b="1" dirty="0"/>
              <a:t>第四十六章 復活與顯現（續）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zh-TW" altLang="en-US" sz="2000" b="1" dirty="0"/>
              <a:t>主復活後第七次顯現：提比哩亜海邊向七個門徒</a:t>
            </a:r>
            <a:endParaRPr lang="en-US" altLang="zh-TW" sz="2000" b="1" dirty="0"/>
          </a:p>
          <a:p>
            <a:pPr lvl="1">
              <a:lnSpc>
                <a:spcPct val="110000"/>
              </a:lnSpc>
            </a:pPr>
            <a:r>
              <a:rPr lang="zh-TW" altLang="en-US" sz="1800" b="1" dirty="0"/>
              <a:t>主這次顯現，主要是為了堅固彼得，予以重託。主也行了祂在世上最後一件神蹟：捕魚的神蹟</a:t>
            </a:r>
            <a:endParaRPr lang="en-US" sz="1800" dirty="0"/>
          </a:p>
          <a:p>
            <a:pPr lvl="1">
              <a:lnSpc>
                <a:spcPct val="110000"/>
              </a:lnSpc>
            </a:pPr>
            <a:r>
              <a:rPr lang="zh-TW" altLang="en-US" sz="1800" b="1" dirty="0"/>
              <a:t>主以慈聲三次問彼得：你愛我嗎？目的在重建彼得的自信及對主的信心，使他堅強起來，承擔牧養群羊的大職責</a:t>
            </a:r>
            <a:endParaRPr lang="en-US" altLang="zh-TW" sz="1800" b="1" dirty="0"/>
          </a:p>
          <a:p>
            <a:pPr>
              <a:lnSpc>
                <a:spcPct val="110000"/>
              </a:lnSpc>
            </a:pPr>
            <a:r>
              <a:rPr lang="zh-TW" altLang="en-US" sz="2000" b="1" dirty="0"/>
              <a:t>主復活後第八次顯現：福音使命總動員</a:t>
            </a:r>
            <a:endParaRPr lang="en-US" altLang="zh-TW" sz="2000" b="1" dirty="0"/>
          </a:p>
          <a:p>
            <a:pPr lvl="1">
              <a:lnSpc>
                <a:spcPct val="110000"/>
              </a:lnSpc>
            </a:pPr>
            <a:r>
              <a:rPr lang="zh-TW" altLang="en-US" sz="1800" b="1" dirty="0"/>
              <a:t>在加利利祂與門徒</a:t>
            </a:r>
            <a:r>
              <a:rPr lang="en-US" sz="1800" b="1" dirty="0"/>
              <a:t>"</a:t>
            </a:r>
            <a:r>
              <a:rPr lang="zh-TW" altLang="en-US" sz="1800" b="1" dirty="0"/>
              <a:t>約定的山上</a:t>
            </a:r>
            <a:r>
              <a:rPr lang="en-US" sz="1800" b="1" dirty="0"/>
              <a:t>"</a:t>
            </a:r>
            <a:r>
              <a:rPr lang="zh-TW" altLang="en-US" sz="1800" b="1" dirty="0"/>
              <a:t>，主顯現給十一個使徒並許多門徒（可能就是保羅在哥林多前書中所提及的那五百多弟兄）</a:t>
            </a:r>
            <a:endParaRPr lang="en-US" altLang="zh-TW" sz="1800" b="1" dirty="0"/>
          </a:p>
          <a:p>
            <a:pPr lvl="1">
              <a:lnSpc>
                <a:spcPct val="110000"/>
              </a:lnSpc>
            </a:pPr>
            <a:r>
              <a:rPr lang="zh-TW" altLang="en-US" sz="1800" b="1" dirty="0"/>
              <a:t>主頒佈了大使命：你們要去，使萬民作我的門徒，奉父子聖靈的名，給他們施洗，凡我所吩咐你們的，都教訓他們遵守</a:t>
            </a:r>
            <a:endParaRPr lang="en-US" sz="1800" dirty="0"/>
          </a:p>
          <a:p>
            <a:pPr lvl="1">
              <a:lnSpc>
                <a:spcPct val="110000"/>
              </a:lnSpc>
            </a:pPr>
            <a:r>
              <a:rPr lang="zh-TW" altLang="en-US" sz="1800" b="1" dirty="0"/>
              <a:t>主同時應許祂的同在，直到世界的末了</a:t>
            </a:r>
            <a:endParaRPr lang="en-US" altLang="zh-TW" sz="1800" b="1" dirty="0"/>
          </a:p>
          <a:p>
            <a:pPr>
              <a:lnSpc>
                <a:spcPct val="110000"/>
              </a:lnSpc>
            </a:pPr>
            <a:r>
              <a:rPr lang="zh-TW" altLang="en-US" sz="2000" b="1" dirty="0"/>
              <a:t>主復活後第九次顯現：橄㰖山升天</a:t>
            </a:r>
            <a:endParaRPr lang="en-US" altLang="zh-TW" sz="2000" b="1" dirty="0"/>
          </a:p>
          <a:p>
            <a:pPr lvl="1">
              <a:lnSpc>
                <a:spcPct val="110000"/>
              </a:lnSpc>
            </a:pPr>
            <a:r>
              <a:rPr lang="zh-TW" altLang="en-US" sz="1800" b="1" dirty="0"/>
              <a:t>主最後一次的顯現，是在復活後四十天左右，在耶路撒冷的橄欖山。這次顯現的末了，不是消失，而是在眾目睽睽之下，升天而去</a:t>
            </a:r>
            <a:endParaRPr lang="en-US" sz="1800" dirty="0"/>
          </a:p>
          <a:p>
            <a:pPr lvl="1">
              <a:lnSpc>
                <a:spcPct val="110000"/>
              </a:lnSpc>
            </a:pPr>
            <a:r>
              <a:rPr lang="zh-TW" altLang="en-US" sz="1800" b="1" dirty="0"/>
              <a:t>這次顯現的目的是向門徒告別，並對任務作最後指示</a:t>
            </a:r>
            <a:endParaRPr lang="en-US" altLang="zh-TW" sz="1800" b="1" dirty="0"/>
          </a:p>
          <a:p>
            <a:pPr lvl="1">
              <a:lnSpc>
                <a:spcPct val="110000"/>
              </a:lnSpc>
            </a:pPr>
            <a:r>
              <a:rPr lang="zh-TW" altLang="en-US" sz="1800" b="1" dirty="0"/>
              <a:t>信徒當留在耶路撒冷等候聖靈降臨。而工作發展的策略，當從耶路撒冷開始，經猶太全地，撒馬利亞，由近至遠，直到地極，為主作見證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028356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7677</TotalTime>
  <Words>793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PMingLiU</vt:lpstr>
      <vt:lpstr>PMingLiU</vt:lpstr>
      <vt:lpstr>Arial</vt:lpstr>
      <vt:lpstr>Calibri</vt:lpstr>
      <vt:lpstr>Office Theme</vt:lpstr>
      <vt:lpstr>基督生平第八部 新世界的開始 第四十六章 復活與顯現</vt:lpstr>
      <vt:lpstr>基督生平第八部 新世界的開始 第四十六章 復活與顯現（續）</vt:lpstr>
      <vt:lpstr>基督生平第八部 新世界的開始 第四十六章 復活與顯現（續）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捨與得</dc:title>
  <dc:creator>Anna</dc:creator>
  <cp:lastModifiedBy>Chen Chung Hsin</cp:lastModifiedBy>
  <cp:revision>175</cp:revision>
  <cp:lastPrinted>2017-01-03T00:00:37Z</cp:lastPrinted>
  <dcterms:created xsi:type="dcterms:W3CDTF">2011-11-05T18:34:13Z</dcterms:created>
  <dcterms:modified xsi:type="dcterms:W3CDTF">2017-05-13T02:11:24Z</dcterms:modified>
</cp:coreProperties>
</file>